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8" r:id="rId3"/>
    <p:sldId id="281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82" r:id="rId12"/>
    <p:sldId id="283" r:id="rId13"/>
    <p:sldId id="284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2D363-7433-47D3-9C57-318A1949821F}" type="datetimeFigureOut">
              <a:rPr lang="en-AU" smtClean="0"/>
              <a:t>22/10/2020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65755-92A6-46D4-8512-9C490940F3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0012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2D363-7433-47D3-9C57-318A1949821F}" type="datetimeFigureOut">
              <a:rPr lang="en-AU" smtClean="0"/>
              <a:t>22/10/2020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65755-92A6-46D4-8512-9C490940F3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9356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2D363-7433-47D3-9C57-318A1949821F}" type="datetimeFigureOut">
              <a:rPr lang="en-AU" smtClean="0"/>
              <a:t>22/10/2020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65755-92A6-46D4-8512-9C490940F3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948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2D363-7433-47D3-9C57-318A1949821F}" type="datetimeFigureOut">
              <a:rPr lang="en-AU" smtClean="0"/>
              <a:t>22/10/2020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65755-92A6-46D4-8512-9C490940F3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289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2D363-7433-47D3-9C57-318A1949821F}" type="datetimeFigureOut">
              <a:rPr lang="en-AU" smtClean="0"/>
              <a:t>22/10/2020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65755-92A6-46D4-8512-9C490940F3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41094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2D363-7433-47D3-9C57-318A1949821F}" type="datetimeFigureOut">
              <a:rPr lang="en-AU" smtClean="0"/>
              <a:t>22/10/2020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65755-92A6-46D4-8512-9C490940F3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7273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2D363-7433-47D3-9C57-318A1949821F}" type="datetimeFigureOut">
              <a:rPr lang="en-AU" smtClean="0"/>
              <a:t>22/10/2020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65755-92A6-46D4-8512-9C490940F3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1143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2D363-7433-47D3-9C57-318A1949821F}" type="datetimeFigureOut">
              <a:rPr lang="en-AU" smtClean="0"/>
              <a:t>22/10/2020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65755-92A6-46D4-8512-9C490940F3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018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2D363-7433-47D3-9C57-318A1949821F}" type="datetimeFigureOut">
              <a:rPr lang="en-AU" smtClean="0"/>
              <a:t>22/10/2020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65755-92A6-46D4-8512-9C490940F3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51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2D363-7433-47D3-9C57-318A1949821F}" type="datetimeFigureOut">
              <a:rPr lang="en-AU" smtClean="0"/>
              <a:t>22/10/2020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65755-92A6-46D4-8512-9C490940F3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8765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2D363-7433-47D3-9C57-318A1949821F}" type="datetimeFigureOut">
              <a:rPr lang="en-AU" smtClean="0"/>
              <a:t>22/10/2020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65755-92A6-46D4-8512-9C490940F3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3317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2D363-7433-47D3-9C57-318A1949821F}" type="datetimeFigureOut">
              <a:rPr lang="en-AU" smtClean="0"/>
              <a:t>22/10/2020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65755-92A6-46D4-8512-9C490940F3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7383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4.tiff"/><Relationship Id="rId7" Type="http://schemas.microsoft.com/office/2007/relationships/hdphoto" Target="../media/hdphoto7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tiff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6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ung Doan\Pictures\hinh cut\chua matthew 7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326490"/>
            <a:ext cx="4962525" cy="353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72125" y="61175"/>
            <a:ext cx="3657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Sunday in Ordinary Time Year A</a:t>
            </a:r>
          </a:p>
        </p:txBody>
      </p:sp>
      <p:pic>
        <p:nvPicPr>
          <p:cNvPr id="1030" name="Picture 6" descr="C:\Users\Hung Doan\Pictures\hinh cut\biet phai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0717"/>
            <a:ext cx="4214611" cy="239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Hung Doan\Pictures\hinh cut\thanh gia 5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33" y="1981200"/>
            <a:ext cx="1752534" cy="331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8600" y="65488"/>
            <a:ext cx="29266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Thường Niên 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A</a:t>
            </a:r>
            <a:endParaRPr lang="en-A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80978" y="5752713"/>
            <a:ext cx="54102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25/10/2020</a:t>
            </a:r>
            <a:endParaRPr lang="vi-VN" sz="3200" dirty="0">
              <a:solidFill>
                <a:schemeClr val="bg1"/>
              </a:solidFill>
            </a:endParaRPr>
          </a:p>
          <a:p>
            <a:pPr algn="ctr"/>
            <a:r>
              <a:rPr lang="vi-VN" sz="2000" dirty="0">
                <a:solidFill>
                  <a:schemeClr val="bg1"/>
                </a:solidFill>
              </a:rPr>
              <a:t>Hùng Phương &amp; Thanh Quảng thực hiện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642953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65" y="4077072"/>
            <a:ext cx="447923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Tất cả Luật Mô-sê và các sách ngôn sứ đều tuỳ thuộc vào hai điều răn ấy.“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11784" y="33586"/>
            <a:ext cx="42798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these two commandments hang the whole Law, and the Prophets also...</a:t>
            </a:r>
          </a:p>
        </p:txBody>
      </p:sp>
      <p:pic>
        <p:nvPicPr>
          <p:cNvPr id="7171" name="Picture 3" descr="C:\Users\JOSEPH HUNG DOAN\Pictures\jesus\phuc am\new\New folder\1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56488"/>
            <a:ext cx="4656952" cy="310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Hung Doan\Pictures\hinh cut\chua matthew 7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" y="-39756"/>
            <a:ext cx="5325222" cy="378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544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C:\Users\Hung Doan\Pictures\hinh cut\thanh gia 5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951575"/>
            <a:ext cx="1752600" cy="331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ung Doan\Pictures\hinh cut\chua matthew 3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2835655"/>
            <a:ext cx="4864100" cy="401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97003" y="69297"/>
            <a:ext cx="41294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A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A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Sunday in Ordinary Time Year A</a:t>
            </a:r>
          </a:p>
        </p:txBody>
      </p:sp>
      <p:sp>
        <p:nvSpPr>
          <p:cNvPr id="6" name="Rectangle 5"/>
          <p:cNvSpPr/>
          <p:nvPr/>
        </p:nvSpPr>
        <p:spPr>
          <a:xfrm>
            <a:off x="64575" y="69297"/>
            <a:ext cx="40502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Niên Năm A</a:t>
            </a:r>
            <a:endParaRPr lang="en-A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 descr="C:\Users\Hung Doan\Pictures\hinh cut\New Folder (2)\pharisieu 1.tif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532" y="4218894"/>
            <a:ext cx="3669731" cy="265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Hung Doan\Pictures\hinh cut\pharisieu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773" y="4333025"/>
            <a:ext cx="3790950" cy="253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469616" y="6262493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/>
              <a:t>25/10/2020</a:t>
            </a:r>
          </a:p>
        </p:txBody>
      </p:sp>
    </p:spTree>
    <p:extLst>
      <p:ext uri="{BB962C8B-B14F-4D97-AF65-F5344CB8AC3E}">
        <p14:creationId xmlns:p14="http://schemas.microsoft.com/office/powerpoint/2010/main" val="1541133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Hung Doan\Pictures\hinh cut\chua yeu tre nho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730086"/>
            <a:ext cx="3133725" cy="512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Hung Doan\Pictures\hinh cut\thanh gia 5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69550"/>
            <a:ext cx="1752600" cy="331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" y="69297"/>
            <a:ext cx="8669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Sunday in Ordinary Time Year A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5557391"/>
            <a:ext cx="43408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Thường Niên Năm A</a:t>
            </a:r>
            <a:endParaRPr lang="en-A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471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Mt 22:34-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6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Hung Doan\Pictures\hinh cut\thanh gia 5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746" y="1948892"/>
            <a:ext cx="1563191" cy="296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ung Doan\Pictures\hinh cut\chua yeu tre nho 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4567"/>
            <a:ext cx="6856927" cy="440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58000" y="6096000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>
                <a:solidFill>
                  <a:srgbClr val="FFFF00"/>
                </a:solidFill>
              </a:rPr>
              <a:t>25/10/2020</a:t>
            </a:r>
            <a:endParaRPr lang="en-A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020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ung Doan\Pictures\hinh cut\chua matthew 8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361537"/>
            <a:ext cx="4989490" cy="356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Hung Doan\Pictures\hinh cut\thanh gia 5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762000"/>
            <a:ext cx="1470338" cy="27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3038" y="0"/>
            <a:ext cx="87779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Thường Niên Năm A</a:t>
            </a:r>
            <a:endParaRPr lang="en-A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76506" y="559285"/>
            <a:ext cx="49614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Sunday in Ordinary Time Year A</a:t>
            </a:r>
          </a:p>
        </p:txBody>
      </p:sp>
      <p:pic>
        <p:nvPicPr>
          <p:cNvPr id="2053" name="Picture 5" descr="C:\Users\Hung Doan\Pictures\hinh cut\New Folder (2)\pharisieu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28562" y="4413265"/>
            <a:ext cx="2291038" cy="24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ung Doan\Pictures\hinh cut\biet phai 2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257" y="4175712"/>
            <a:ext cx="2709057" cy="277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558490" y="6172200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25/10/2020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807068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58"/>
            <a:ext cx="9144000" cy="688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C:\Users\Hung Doan\Pictures\hinh cut\thanh gia 5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09800"/>
            <a:ext cx="1470338" cy="27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Hung Doan\Pictures\hinh cut\MatthewBible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451612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0449" y="3293494"/>
            <a:ext cx="443992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Gospel Matthew </a:t>
            </a:r>
          </a:p>
          <a:p>
            <a:pPr algn="ctr"/>
            <a:r>
              <a:rPr lang="en-A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22:34-40</a:t>
            </a:r>
          </a:p>
          <a:p>
            <a:pPr algn="ctr"/>
            <a:r>
              <a:rPr lang="en-A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A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A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A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A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Mát-thêu</a:t>
            </a:r>
            <a:endParaRPr lang="en-A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22:34-40</a:t>
            </a:r>
          </a:p>
        </p:txBody>
      </p:sp>
      <p:pic>
        <p:nvPicPr>
          <p:cNvPr id="3075" name="Picture 3" descr="C:\Users\Hung Doan\Pictures\hinh cut\chua matthew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05158"/>
            <a:ext cx="3597499" cy="339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485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5157192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nghe tin Đức Giê-su đã làm cho nhóm Xa-đốc phải câm miệng, thì những người Pha-ri-sêu họp nhau lại.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6200"/>
            <a:ext cx="280067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the Pharisees heard that Jesus had silenced the Sadducees they got together and,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673" y="-29817"/>
            <a:ext cx="6343327" cy="475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095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ronicadeunatraicion.files.wordpress.com/2012/10/800-pharisee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23" y="3429000"/>
            <a:ext cx="4559503" cy="341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12094" y="4107762"/>
            <a:ext cx="446140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 một người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 luật trong nhóm hỏi Đức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Giê-su để thử Người rằng: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620688"/>
            <a:ext cx="38762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disconcert him, one of them put a question,</a:t>
            </a:r>
          </a:p>
        </p:txBody>
      </p:sp>
      <p:pic>
        <p:nvPicPr>
          <p:cNvPr id="2051" name="Picture 3" descr="C:\Users\JOSEPH HUNG DOAN\Pictures\jesus\phuc am\new\New folder\8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833" y="0"/>
            <a:ext cx="4944128" cy="374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281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5486400"/>
            <a:ext cx="86722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"Thưa Thầy, trong sách Luật Mô-sê,                 điều răn nào là điều răn trọng nhất?"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1" y="104520"/>
            <a:ext cx="82179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‘Master, which is the greatest commandment of the law?’</a:t>
            </a:r>
          </a:p>
        </p:txBody>
      </p:sp>
      <p:pic>
        <p:nvPicPr>
          <p:cNvPr id="4" name="Picture 2" descr="https://cronicadeunatraicion.files.wordpress.com/2012/10/800-pharisee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600" y="1338790"/>
            <a:ext cx="5473460" cy="383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spiralearth.co.uk/3images/mos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0" y="1338791"/>
            <a:ext cx="3660820" cy="383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566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79498" y="3696771"/>
            <a:ext cx="50291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đáp: "Ngươi phải yêu mến Đức Chúa, Thiên Chúa của ngươi, hết lòng, hết linh hồn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hết trí khôn ngươi.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4191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said, </a:t>
            </a:r>
            <a:r>
              <a:rPr lang="vi-VN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‘You must love the Lord your God with all your heart, with all your soul, and with all your mind. </a:t>
            </a:r>
          </a:p>
        </p:txBody>
      </p:sp>
      <p:pic>
        <p:nvPicPr>
          <p:cNvPr id="3074" name="Picture 2" descr="C:\Users\JOSEPH HUNG DOAN\Pictures\jesus\phuc am\new\New folder\87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76799" cy="369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ung Doan\Pictures\hinh cut\yeu chua 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07552"/>
            <a:ext cx="2852723" cy="311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ung Doan\Pictures\hinh cut\New Folder (2)\chuc tung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98" y="4097170"/>
            <a:ext cx="3774760" cy="280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626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5661248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 là điều răn quan trọng nhất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điều răn thứ nhất.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64" y="3019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is the greatest </a:t>
            </a:r>
            <a:endParaRPr lang="vi-VN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 first commandment.</a:t>
            </a:r>
          </a:p>
        </p:txBody>
      </p:sp>
      <p:pic>
        <p:nvPicPr>
          <p:cNvPr id="5123" name="Picture 3" descr="C:\Users\JOSEPH HUNG DOAN\Pictures\jesus\phuc am\new\New folder\112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59770"/>
            <a:ext cx="6365950" cy="420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693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2454" y="3703129"/>
            <a:ext cx="416725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 điều răn thứ hai, cũng giống điều răn ấy, là:                  Ngươi phải yêu người thân cận như chính mình.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86400" y="468214"/>
            <a:ext cx="34636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second resembles it: you must love your neighbour as yourself.</a:t>
            </a:r>
          </a:p>
        </p:txBody>
      </p:sp>
      <p:pic>
        <p:nvPicPr>
          <p:cNvPr id="4" name="Picture 3" descr="C:\Users\JOSEPH HUNG DOAN\Pictures\jesus\phuc am\new\New folder\112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720" y="-39599"/>
            <a:ext cx="5401587" cy="357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www.lds.org/bc/content/bible-videos/videos/parable-of-the-good-samaritan/images/the-good-samarit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524823"/>
            <a:ext cx="50292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309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321</Words>
  <Application>Microsoft Office PowerPoint</Application>
  <PresentationFormat>On-screen Show (4:3)</PresentationFormat>
  <Paragraphs>39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Doan</dc:creator>
  <cp:lastModifiedBy>An Dang</cp:lastModifiedBy>
  <cp:revision>29</cp:revision>
  <dcterms:created xsi:type="dcterms:W3CDTF">2017-03-13T03:53:44Z</dcterms:created>
  <dcterms:modified xsi:type="dcterms:W3CDTF">2020-10-21T22:14:41Z</dcterms:modified>
</cp:coreProperties>
</file>